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3" r:id="rId6"/>
    <p:sldId id="268" r:id="rId7"/>
    <p:sldId id="266" r:id="rId8"/>
    <p:sldId id="269" r:id="rId9"/>
    <p:sldId id="264" r:id="rId10"/>
    <p:sldId id="265" r:id="rId11"/>
    <p:sldId id="260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F9935-0614-4379-BC3F-D9DA290B46A8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D3816-C870-4D57-B0F0-489AD15872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59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luck &lt;3 you can all do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D3816-C870-4D57-B0F0-489AD15872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94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-DON’T FUCKING TALK TOO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D3816-C870-4D57-B0F0-489AD15872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75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a hablar sobre el </a:t>
            </a:r>
            <a:r>
              <a:rPr lang="en-US" dirty="0" err="1"/>
              <a:t>desarrollo</a:t>
            </a:r>
            <a:r>
              <a:rPr lang="en-US" dirty="0"/>
              <a:t> y la </a:t>
            </a:r>
            <a:r>
              <a:rPr lang="en-US" dirty="0" err="1"/>
              <a:t>experinecia</a:t>
            </a:r>
            <a:r>
              <a:rPr lang="en-US" dirty="0"/>
              <a:t> de </a:t>
            </a:r>
            <a:r>
              <a:rPr lang="en-US" dirty="0" err="1"/>
              <a:t>crear</a:t>
            </a:r>
            <a:r>
              <a:rPr lang="en-US" dirty="0"/>
              <a:t> la </a:t>
            </a:r>
            <a:r>
              <a:rPr lang="en-US" dirty="0" err="1"/>
              <a:t>aplicación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D3816-C870-4D57-B0F0-489AD15872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1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-XML no era igual al principio que al final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D3816-C870-4D57-B0F0-489AD15872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24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-Lógica del script</a:t>
            </a:r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-Problema con el for </a:t>
            </a:r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-Variable que elimina el log cuando hay conexión.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D3816-C870-4D57-B0F0-489AD15872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9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5B796A2-5E01-4D06-BA9F-584E67CC9556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D0648B7-6BEE-4C15-9A0B-C491D0DAD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61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96A2-5E01-4D06-BA9F-584E67CC9556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48B7-6BEE-4C15-9A0B-C491D0DAD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18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96A2-5E01-4D06-BA9F-584E67CC9556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48B7-6BEE-4C15-9A0B-C491D0DAD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53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96A2-5E01-4D06-BA9F-584E67CC9556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48B7-6BEE-4C15-9A0B-C491D0DAD688}" type="slidenum">
              <a:rPr lang="en-US" smtClean="0"/>
              <a:t>‹Nº›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6579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96A2-5E01-4D06-BA9F-584E67CC9556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48B7-6BEE-4C15-9A0B-C491D0DAD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33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96A2-5E01-4D06-BA9F-584E67CC9556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48B7-6BEE-4C15-9A0B-C491D0DAD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94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96A2-5E01-4D06-BA9F-584E67CC9556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48B7-6BEE-4C15-9A0B-C491D0DAD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22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96A2-5E01-4D06-BA9F-584E67CC9556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48B7-6BEE-4C15-9A0B-C491D0DAD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23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96A2-5E01-4D06-BA9F-584E67CC9556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48B7-6BEE-4C15-9A0B-C491D0DAD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3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96A2-5E01-4D06-BA9F-584E67CC9556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48B7-6BEE-4C15-9A0B-C491D0DAD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4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96A2-5E01-4D06-BA9F-584E67CC9556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48B7-6BEE-4C15-9A0B-C491D0DAD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43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96A2-5E01-4D06-BA9F-584E67CC9556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48B7-6BEE-4C15-9A0B-C491D0DAD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5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96A2-5E01-4D06-BA9F-584E67CC9556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48B7-6BEE-4C15-9A0B-C491D0DAD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89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96A2-5E01-4D06-BA9F-584E67CC9556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48B7-6BEE-4C15-9A0B-C491D0DAD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0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96A2-5E01-4D06-BA9F-584E67CC9556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48B7-6BEE-4C15-9A0B-C491D0DAD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9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96A2-5E01-4D06-BA9F-584E67CC9556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48B7-6BEE-4C15-9A0B-C491D0DAD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46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96A2-5E01-4D06-BA9F-584E67CC9556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48B7-6BEE-4C15-9A0B-C491D0DAD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1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796A2-5E01-4D06-BA9F-584E67CC9556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648B7-6BEE-4C15-9A0B-C491D0DAD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50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B4CEE9-2A98-41A8-B024-986BD7E52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6993" y="4068356"/>
            <a:ext cx="2782660" cy="540755"/>
          </a:xfrm>
        </p:spPr>
        <p:txBody>
          <a:bodyPr/>
          <a:lstStyle/>
          <a:p>
            <a:r>
              <a:rPr lang="en-US" dirty="0"/>
              <a:t>Bringing ideas to life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16E128-2D5E-4C1B-89E2-2D7BED6A8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0" t="18913" r="29045" b="29845"/>
          <a:stretch/>
        </p:blipFill>
        <p:spPr>
          <a:xfrm>
            <a:off x="3240747" y="1380930"/>
            <a:ext cx="5187820" cy="295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0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C28E2-9194-40CD-BFAE-7389B099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Wordpress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9BC87-278A-4F1C-BFDE-928356348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247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CF8DB3-40AB-413E-947D-8384BFF39F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4" b="14021"/>
          <a:stretch/>
        </p:blipFill>
        <p:spPr>
          <a:xfrm>
            <a:off x="1141411" y="2097087"/>
            <a:ext cx="4689234" cy="300675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E452A-AAB6-408D-9E97-24CDB0296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El uso de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6478A-1286-4248-965E-910792AAE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s-ES" dirty="0"/>
              <a:t>Usar “</a:t>
            </a:r>
            <a:r>
              <a:rPr lang="es-ES" dirty="0" err="1"/>
              <a:t>forks</a:t>
            </a:r>
            <a:r>
              <a:rPr lang="es-ES" dirty="0"/>
              <a:t>” de un “master” para evitar conflictos mayores</a:t>
            </a:r>
          </a:p>
          <a:p>
            <a:r>
              <a:rPr lang="es-ES" dirty="0"/>
              <a:t>Hacer un “</a:t>
            </a:r>
            <a:r>
              <a:rPr lang="es-ES" dirty="0" err="1"/>
              <a:t>merge</a:t>
            </a:r>
            <a:r>
              <a:rPr lang="es-ES" dirty="0"/>
              <a:t>” antes de comenzar a trabajar y al final del día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7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910" y="115179"/>
            <a:ext cx="9905998" cy="1478570"/>
          </a:xfrm>
        </p:spPr>
        <p:txBody>
          <a:bodyPr/>
          <a:lstStyle/>
          <a:p>
            <a:pPr algn="ctr"/>
            <a:r>
              <a:rPr lang="es-ES" dirty="0" smtClean="0"/>
              <a:t>Demo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20" t="38646" r="5320" b="15935"/>
          <a:stretch/>
        </p:blipFill>
        <p:spPr>
          <a:xfrm>
            <a:off x="4827674" y="2273417"/>
            <a:ext cx="2080470" cy="23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77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39C28E2-9194-40CD-BFAE-7389B099D8AF}"/>
              </a:ext>
            </a:extLst>
          </p:cNvPr>
          <p:cNvSpPr txBox="1">
            <a:spLocks/>
          </p:cNvSpPr>
          <p:nvPr/>
        </p:nvSpPr>
        <p:spPr>
          <a:xfrm>
            <a:off x="4446675" y="2942269"/>
            <a:ext cx="3002748" cy="1034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dirty="0" smtClean="0"/>
              <a:t>¿DUDAS?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51608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39C28E2-9194-40CD-BFAE-7389B099D8AF}"/>
              </a:ext>
            </a:extLst>
          </p:cNvPr>
          <p:cNvSpPr txBox="1">
            <a:spLocks/>
          </p:cNvSpPr>
          <p:nvPr/>
        </p:nvSpPr>
        <p:spPr>
          <a:xfrm>
            <a:off x="3227902" y="3907003"/>
            <a:ext cx="5007717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dirty="0" smtClean="0"/>
              <a:t>Gracias por su atención</a:t>
            </a:r>
            <a:endParaRPr lang="en-US" sz="4400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116E128-2D5E-4C1B-89E2-2D7BED6A80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0" t="18913" r="29045" b="29845"/>
          <a:stretch/>
        </p:blipFill>
        <p:spPr>
          <a:xfrm>
            <a:off x="2961682" y="949199"/>
            <a:ext cx="5187820" cy="295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0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77F3-B1AC-4D87-A821-AAF58EE64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688" y="19068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51C0D-DD5C-4EE2-8934-56AD00FF9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Founded in 2018</a:t>
            </a:r>
          </a:p>
          <a:p>
            <a:r>
              <a:rPr lang="en-US" dirty="0"/>
              <a:t>Scrum methodology: </a:t>
            </a:r>
          </a:p>
          <a:p>
            <a:pPr lvl="1"/>
            <a:r>
              <a:rPr lang="en-US" dirty="0"/>
              <a:t>Each week was a Sprint</a:t>
            </a:r>
          </a:p>
          <a:p>
            <a:pPr lvl="1"/>
            <a:r>
              <a:rPr lang="en-US" dirty="0"/>
              <a:t>Each day we had a meeting to check the status of the project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3687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569CE-60F7-4562-AFE2-01E17039C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decided to solve the problem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B85F-4946-4026-B3EC-6F1ECD986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the usability and the user friendliness </a:t>
            </a:r>
          </a:p>
          <a:p>
            <a:r>
              <a:rPr lang="en-US" dirty="0"/>
              <a:t>Reuse and recycle</a:t>
            </a:r>
          </a:p>
          <a:p>
            <a:r>
              <a:rPr lang="en-US" dirty="0"/>
              <a:t>MIT license</a:t>
            </a:r>
          </a:p>
        </p:txBody>
      </p:sp>
      <p:pic>
        <p:nvPicPr>
          <p:cNvPr id="6" name="Picture 5" descr="A drawing of a face&#10;&#10;Description generated with high confidence">
            <a:extLst>
              <a:ext uri="{FF2B5EF4-FFF2-40B4-BE49-F238E27FC236}">
                <a16:creationId xmlns:a16="http://schemas.microsoft.com/office/drawing/2014/main" id="{611393FA-F7EB-43E4-B2A1-D10BA28D1AB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482" y="3720932"/>
            <a:ext cx="3377858" cy="251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821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7D6E840-9DD4-473E-ABC8-0FC9062FD7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02950B47-A4A4-40A4-BA35-D2459B5AE0B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3DFEB33D-BD06-44EF-A9E8-DAB1E3F1C9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9514F9-0FC6-47CE-9741-227EF8E360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DEA9E922-4B56-4398-8F49-18BB2FF195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7B7E94F6-7C72-4170-B7C8-B181656073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D7E1780-5D15-4A89-A802-0BC222EB004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DFF82D39-403D-4749-B519-F20431BEBD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3B4AD3D7-29AD-4887-9422-E6FB71E41C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7C219CF0-C7E9-460C-B243-95F00D0430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F2B36BC7-A8D7-4170-A4C2-5D5FB5703C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93BE217-57A9-410A-8C6E-DD49C9542F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E137D9FE-3450-4F53-AB48-B83574DEB7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2CBA01D9-742E-437F-B4A4-F21067DB3B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CF7E3F29-AF56-4664-899B-EAAB5BEB18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134A0AFD-4F49-418F-89C2-2BF954837F4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491FBEA5-6E19-4D74-AF8F-7801D642FDE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F6FE013A-FBF0-4582-8BF5-C66A87656BE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8BBFC9-C135-43D6-B658-BEAFBCB687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0A91FF15-5B35-4788-9504-75DAF1624F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AF45E1F0-943D-45E4-B027-8E5DD52948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1B4E3D75-576B-4EAB-8767-A2692E89E0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B77D6359-FA3A-41C5-B675-EA271B4461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CAF12B18-E453-4F78-AA7A-C916EF28C1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2725FE37-E40E-466C-AB50-E43BA6A8AF7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E5933B83-B4CE-4221-8A92-78505DDC577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7F1913FF-9BDF-492A-B105-671924AFF4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1D8A5F7C-24DE-4B2E-8B11-122C12CDB5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43C17D4F-4386-40CF-B9D8-A764322BA0C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46E23045-B4B9-4F64-93B3-06FD53532C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70B9CF12-49FA-4704-82F6-923EA779AC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1F7A28B8-D9CE-4A32-8044-FC6A9D3347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33">
              <a:extLst>
                <a:ext uri="{FF2B5EF4-FFF2-40B4-BE49-F238E27FC236}">
                  <a16:creationId xmlns:a16="http://schemas.microsoft.com/office/drawing/2014/main" id="{67FEC850-B79F-4E1E-934C-6AEE781265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0CFEFBE7-0E21-4207-897E-4D528A8F56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1AEAF58F-D575-41BD-A835-BB010E877B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E27AA05B-2BE2-4010-94CB-F460AE1986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70D33247-6EF5-41BC-B07F-053CB910EDE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5CDEB4E4-0063-4713-B2C6-36FBC09ECC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F3B12534-789B-48AC-9A55-424738970D6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78A290B1-8C9B-4E8B-B1B2-C722EE14C0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06DDBC85-105E-462C-865B-153ED0CC65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78BB07D4-4655-424B-AB60-04F4B3809B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544A865C-ED01-4680-9EF0-80FBD92900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9A8E789-DB73-4EA0-9D0F-A080CC6B7D8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45">
              <a:extLst>
                <a:ext uri="{FF2B5EF4-FFF2-40B4-BE49-F238E27FC236}">
                  <a16:creationId xmlns:a16="http://schemas.microsoft.com/office/drawing/2014/main" id="{68D3F12B-BCAA-49B7-BA81-C7AF1CC0E4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A5165251-F749-432F-ABA8-F606E59340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99451206-BB2D-4D57-9B5A-DA9543D1E0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F1388985-19D4-40A0-A1D3-029B76DB54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4262B374-8CC2-44EB-97BB-1E0AEB23AE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7C06B794-15FA-4731-B9F0-8C20E392C3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9E033CE7-9D67-4BC6-BDBB-156CA29063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BDF8F2E8-AABE-4D38-BB58-DE250459D5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E10765A4-B591-4CD7-B4E8-64DC644A63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8BF76C5A-5FA8-45A7-A243-77D3776135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039E6322-3F90-4FE5-83C6-5EA6C592E7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E69A9E94-9988-4F90-BFF7-39CAE99F57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75B8334A-3C81-4C53-858D-92D5295A84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9EB00862-AA34-4A06-8EF3-8EE78060A6E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Picture 6" descr="An open computer sitting on top of a table&#10;&#10;Description generated with very high confidence">
            <a:extLst>
              <a:ext uri="{FF2B5EF4-FFF2-40B4-BE49-F238E27FC236}">
                <a16:creationId xmlns:a16="http://schemas.microsoft.com/office/drawing/2014/main" id="{6155F120-A733-4838-B8C1-9EA44A25D8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2" r="-2" b="30141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0" name="Content Placeholder 4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9C820789-F754-42C6-BECF-C0D2EB8A300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2" r="-2" b="32747"/>
          <a:stretch/>
        </p:blipFill>
        <p:spPr>
          <a:xfrm>
            <a:off x="-5597" y="1"/>
            <a:ext cx="7558541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6B69E10-B78A-42BA-903C-86D9965C43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EC9FA34-3CEC-42B1-8AEA-F261C70C0F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63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E97459-35DE-47EA-8868-E285B48B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184" y="2689716"/>
            <a:ext cx="2948240" cy="1478570"/>
          </a:xfrm>
        </p:spPr>
        <p:txBody>
          <a:bodyPr>
            <a:normAutofit/>
          </a:bodyPr>
          <a:lstStyle/>
          <a:p>
            <a:r>
              <a:rPr lang="en-US" sz="3200" dirty="0" err="1"/>
              <a:t>Desarrollo</a:t>
            </a:r>
            <a:endParaRPr lang="en-US" sz="32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2C991B2-BD82-41F4-993D-71C27DF89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1781" y="2249487"/>
            <a:ext cx="2948240" cy="3541714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8056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74044F-A70E-4417-A015-0FB8A137B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96" b="4"/>
          <a:stretch/>
        </p:blipFill>
        <p:spPr>
          <a:xfrm>
            <a:off x="2032468" y="1547424"/>
            <a:ext cx="8127061" cy="487136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9E7AA6-9D6F-4E8F-A839-622A46CD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6303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779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D392-990A-4754-860A-C5DAEE940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Xml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28C6E-3060-4C8E-9041-69E9AFC06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35DE4-73F5-4F45-B964-11AB14BE6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39"/>
          <a:stretch/>
        </p:blipFill>
        <p:spPr>
          <a:xfrm>
            <a:off x="1472800" y="2428766"/>
            <a:ext cx="9243222" cy="249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809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E5ED-3AA7-4651-A063-94499CA2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856" y="165513"/>
            <a:ext cx="9905998" cy="1478570"/>
          </a:xfrm>
        </p:spPr>
        <p:txBody>
          <a:bodyPr/>
          <a:lstStyle/>
          <a:p>
            <a:pPr algn="ctr"/>
            <a:r>
              <a:rPr lang="en-US" dirty="0" err="1"/>
              <a:t>Diseño</a:t>
            </a:r>
            <a:endParaRPr lang="en-US" dirty="0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28B3447-E0F9-4C51-9177-28052E201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154" y="1644083"/>
            <a:ext cx="5325401" cy="4361234"/>
          </a:xfrm>
        </p:spPr>
      </p:pic>
    </p:spTree>
    <p:extLst>
      <p:ext uri="{BB962C8B-B14F-4D97-AF65-F5344CB8AC3E}">
        <p14:creationId xmlns:p14="http://schemas.microsoft.com/office/powerpoint/2010/main" val="5008945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910" y="115179"/>
            <a:ext cx="9905998" cy="1478570"/>
          </a:xfrm>
        </p:spPr>
        <p:txBody>
          <a:bodyPr/>
          <a:lstStyle/>
          <a:p>
            <a:pPr algn="ctr"/>
            <a:r>
              <a:rPr lang="es-ES" dirty="0" smtClean="0"/>
              <a:t>Estructuración de código</a:t>
            </a:r>
            <a:endParaRPr lang="es-ES" dirty="0"/>
          </a:p>
        </p:txBody>
      </p:sp>
      <p:pic>
        <p:nvPicPr>
          <p:cNvPr id="3" name="UDA_app - NetBeans IDE 8.2 22_05_2018 23_35_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6869" y="1593749"/>
            <a:ext cx="8862080" cy="48926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217" y="4109534"/>
            <a:ext cx="2812958" cy="135211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22" y="2254314"/>
            <a:ext cx="6357038" cy="305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499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74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L 0.18672 -0.1557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36" y="-78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3901-FAAB-4950-A985-A8EEDBDC2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Script de 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5D723-BC52-45A7-BAEB-2CE029D0F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2537A-E76A-4F48-B409-BFA6EA143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152" y="1785195"/>
            <a:ext cx="7984518" cy="4470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E97B6-2F4E-4722-B00B-8B8B9F2FA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894" y="3042443"/>
            <a:ext cx="5733033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764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488</TotalTime>
  <Words>164</Words>
  <Application>Microsoft Office PowerPoint</Application>
  <PresentationFormat>Panorámica</PresentationFormat>
  <Paragraphs>35</Paragraphs>
  <Slides>14</Slides>
  <Notes>5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Tw Cen MT</vt:lpstr>
      <vt:lpstr>Circuit</vt:lpstr>
      <vt:lpstr>Presentación de PowerPoint</vt:lpstr>
      <vt:lpstr>About us</vt:lpstr>
      <vt:lpstr>How we decided to solve the problem </vt:lpstr>
      <vt:lpstr>Desarrollo</vt:lpstr>
      <vt:lpstr>MER</vt:lpstr>
      <vt:lpstr>Xml</vt:lpstr>
      <vt:lpstr>Diseño</vt:lpstr>
      <vt:lpstr>Estructuración de código</vt:lpstr>
      <vt:lpstr>Script de red</vt:lpstr>
      <vt:lpstr>Wordpress</vt:lpstr>
      <vt:lpstr>El uso de Github</vt:lpstr>
      <vt:lpstr>Demo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UDA Corporation</dc:title>
  <dc:creator>Daniel Barragues</dc:creator>
  <cp:lastModifiedBy>Unai Puelles López</cp:lastModifiedBy>
  <cp:revision>49</cp:revision>
  <dcterms:created xsi:type="dcterms:W3CDTF">2018-05-10T06:31:20Z</dcterms:created>
  <dcterms:modified xsi:type="dcterms:W3CDTF">2018-05-22T22:02:42Z</dcterms:modified>
</cp:coreProperties>
</file>